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5999738" cy="252015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30" d="100"/>
          <a:sy n="30" d="100"/>
        </p:scale>
        <p:origin x="1488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113" r="5225"/>
          <a:stretch/>
        </p:blipFill>
        <p:spPr>
          <a:xfrm>
            <a:off x="4955335" y="3071709"/>
            <a:ext cx="27367540" cy="21335888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45440" y="14452777"/>
            <a:ext cx="11155680" cy="9052560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 sz="2200" b="1"/>
            </a:pPr>
            <a:r>
              <a:rPr lang="fa-IR" sz="4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منابع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2031768" y="4535682"/>
            <a:ext cx="11155680" cy="9052560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 sz="2200" b="1"/>
            </a:pPr>
            <a:r>
              <a:rPr lang="fa-IR" sz="4000" b="1" dirty="0">
                <a:solidFill>
                  <a:schemeClr val="tx1"/>
                </a:solidFill>
                <a:cs typeface="B Nazanin" panose="00000400000000000000" pitchFamily="2" charset="-78"/>
              </a:rPr>
              <a:t>یافته</a:t>
            </a:r>
            <a:r>
              <a:rPr lang="fa-IR" dirty="0" smtClean="0"/>
              <a:t> </a:t>
            </a:r>
            <a:r>
              <a:rPr lang="fa-IR" sz="4000" b="1" dirty="0">
                <a:solidFill>
                  <a:schemeClr val="tx1"/>
                </a:solidFill>
                <a:cs typeface="B Nazanin" panose="00000400000000000000" pitchFamily="2" charset="-78"/>
              </a:rPr>
              <a:t>ها</a:t>
            </a:r>
            <a:endParaRPr sz="4000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>
              <a:defRPr sz="1600"/>
            </a:pPr>
            <a:r>
              <a:rPr dirty="0" smtClean="0"/>
              <a:t>[</a:t>
            </a:r>
            <a:endParaRPr dirty="0"/>
          </a:p>
        </p:txBody>
      </p:sp>
      <p:sp>
        <p:nvSpPr>
          <p:cNvPr id="7" name="Rounded Rectangle 6"/>
          <p:cNvSpPr/>
          <p:nvPr/>
        </p:nvSpPr>
        <p:spPr>
          <a:xfrm>
            <a:off x="12161520" y="14452777"/>
            <a:ext cx="11155680" cy="9052560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 sz="2200" b="1"/>
            </a:pPr>
            <a:r>
              <a:rPr sz="4000" b="1" dirty="0" err="1">
                <a:solidFill>
                  <a:schemeClr val="tx1"/>
                </a:solidFill>
                <a:cs typeface="B Nazanin" panose="00000400000000000000" pitchFamily="2" charset="-78"/>
              </a:rPr>
              <a:t>جدول</a:t>
            </a:r>
            <a:r>
              <a:rPr lang="fa-IR" sz="4000" b="1" dirty="0">
                <a:solidFill>
                  <a:schemeClr val="tx1"/>
                </a:solidFill>
                <a:cs typeface="B Nazanin" panose="00000400000000000000" pitchFamily="2" charset="-78"/>
              </a:rPr>
              <a:t>/</a:t>
            </a:r>
            <a:r>
              <a:rPr lang="fa-IR" dirty="0" smtClean="0"/>
              <a:t> </a:t>
            </a:r>
            <a:r>
              <a:rPr lang="fa-IR" sz="4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نمودار</a:t>
            </a:r>
            <a:endParaRPr sz="40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48640" y="4535682"/>
            <a:ext cx="11155680" cy="9052560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 sz="2200" b="1"/>
            </a:pPr>
            <a:r>
              <a:rPr lang="fa-IR" sz="4000" b="1" dirty="0">
                <a:solidFill>
                  <a:schemeClr val="tx1"/>
                </a:solidFill>
                <a:cs typeface="B Nazanin" panose="00000400000000000000" pitchFamily="2" charset="-78"/>
              </a:rPr>
              <a:t>بحث</a:t>
            </a:r>
            <a:endParaRPr sz="4000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>
              <a:defRPr sz="1600"/>
            </a:pPr>
            <a:r>
              <a:rPr dirty="0" smtClean="0"/>
              <a:t>[]</a:t>
            </a:r>
            <a:endParaRPr dirty="0"/>
          </a:p>
        </p:txBody>
      </p:sp>
      <p:sp>
        <p:nvSpPr>
          <p:cNvPr id="9" name="Rounded Rectangle 8"/>
          <p:cNvSpPr/>
          <p:nvPr/>
        </p:nvSpPr>
        <p:spPr>
          <a:xfrm>
            <a:off x="24299331" y="4381435"/>
            <a:ext cx="11155680" cy="9052560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 sz="2200" b="1"/>
            </a:pPr>
            <a:r>
              <a:rPr lang="fa-IR" sz="4000" dirty="0">
                <a:solidFill>
                  <a:schemeClr val="tx1"/>
                </a:solidFill>
                <a:cs typeface="B Nazanin" panose="00000400000000000000" pitchFamily="2" charset="-78"/>
              </a:rPr>
              <a:t>مقدمه</a:t>
            </a:r>
          </a:p>
          <a:p>
            <a:pPr algn="ctr">
              <a:defRPr sz="2200" b="1"/>
            </a:pPr>
            <a:r>
              <a:rPr lang="fa-IR" sz="2800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24299331" y="14452777"/>
            <a:ext cx="11155680" cy="9052560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 sz="2200" b="1"/>
            </a:pPr>
            <a:r>
              <a:rPr lang="fa-IR" sz="4000" b="1" dirty="0">
                <a:solidFill>
                  <a:schemeClr val="tx1"/>
                </a:solidFill>
                <a:cs typeface="B Nazanin" panose="00000400000000000000" pitchFamily="2" charset="-78"/>
              </a:rPr>
              <a:t>روش مطال</a:t>
            </a:r>
            <a:r>
              <a:rPr lang="fa-IR" sz="4000" b="1" dirty="0">
                <a:solidFill>
                  <a:schemeClr val="tx1"/>
                </a:solidFill>
                <a:cs typeface="B Nazanin" panose="00000400000000000000" pitchFamily="2" charset="-78"/>
              </a:rPr>
              <a:t>ع</a:t>
            </a:r>
            <a:r>
              <a:rPr lang="fa-IR" sz="4000" b="1" dirty="0">
                <a:solidFill>
                  <a:schemeClr val="tx1"/>
                </a:solidFill>
                <a:cs typeface="B Nazanin" panose="00000400000000000000" pitchFamily="2" charset="-78"/>
              </a:rPr>
              <a:t>ه</a:t>
            </a:r>
            <a:r>
              <a:rPr lang="fa-IR" dirty="0" smtClean="0"/>
              <a:t> </a:t>
            </a:r>
            <a:endParaRPr dirty="0"/>
          </a:p>
        </p:txBody>
      </p:sp>
      <p:sp>
        <p:nvSpPr>
          <p:cNvPr id="14" name="TextBox 13"/>
          <p:cNvSpPr txBox="1"/>
          <p:nvPr/>
        </p:nvSpPr>
        <p:spPr>
          <a:xfrm>
            <a:off x="7873999" y="3071709"/>
            <a:ext cx="16425333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0" y="0"/>
            <a:ext cx="35999928" cy="4396859"/>
            <a:chOff x="0" y="0"/>
            <a:chExt cx="35999928" cy="4396859"/>
          </a:xfrm>
        </p:grpSpPr>
        <p:sp>
          <p:nvSpPr>
            <p:cNvPr id="2" name="Rectangle 1"/>
            <p:cNvSpPr/>
            <p:nvPr/>
          </p:nvSpPr>
          <p:spPr>
            <a:xfrm>
              <a:off x="0" y="0"/>
              <a:ext cx="35999928" cy="3956386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3000" b="1"/>
              </a:pPr>
              <a:endParaRPr sz="2400" dirty="0">
                <a:solidFill>
                  <a:schemeClr val="tx1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974667" y="530494"/>
              <a:ext cx="16425333" cy="98488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4000" b="1" dirty="0">
                  <a:cs typeface="B Nazanin" panose="00000400000000000000" pitchFamily="2" charset="-78"/>
                </a:rPr>
                <a:t>عنوان مقاله</a:t>
              </a:r>
            </a:p>
            <a:p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5897542" y="1917073"/>
              <a:ext cx="16425333" cy="17235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defRPr sz="3000" b="1"/>
              </a:pPr>
              <a:endParaRPr lang="fa-IR" sz="2400" dirty="0">
                <a:cs typeface="B Nazanin" panose="00000400000000000000" pitchFamily="2" charset="-78"/>
              </a:endParaRPr>
            </a:p>
            <a:p>
              <a:pPr algn="r" rtl="1">
                <a:defRPr sz="1800"/>
              </a:pPr>
              <a:r>
                <a:rPr lang="fa-IR" sz="3200" dirty="0" smtClean="0">
                  <a:cs typeface="B Nazanin" panose="00000400000000000000" pitchFamily="2" charset="-78"/>
                </a:rPr>
                <a:t>نویسندگان:</a:t>
              </a:r>
              <a:endParaRPr lang="en-US" sz="3200" dirty="0" smtClean="0">
                <a:cs typeface="B Nazanin" panose="00000400000000000000" pitchFamily="2" charset="-78"/>
              </a:endParaRPr>
            </a:p>
            <a:p>
              <a:pPr algn="r" rtl="1">
                <a:defRPr sz="1800"/>
              </a:pPr>
              <a:r>
                <a:rPr lang="fa-IR" sz="2800" dirty="0" smtClean="0">
                  <a:cs typeface="B Nazanin" panose="00000400000000000000" pitchFamily="2" charset="-78"/>
                </a:rPr>
                <a:t>وابستگی سازمانی:</a:t>
              </a:r>
              <a:endParaRPr lang="fa-IR" sz="2800" dirty="0">
                <a:cs typeface="B Nazanin" panose="00000400000000000000" pitchFamily="2" charset="-78"/>
              </a:endParaRPr>
            </a:p>
            <a:p>
              <a:endParaRPr lang="en-US" dirty="0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8203" t="13216" r="19909" b="10603"/>
            <a:stretch/>
          </p:blipFill>
          <p:spPr>
            <a:xfrm>
              <a:off x="32700931" y="530494"/>
              <a:ext cx="3298807" cy="3866365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3654" y="0"/>
              <a:ext cx="3679842" cy="4264127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20</Words>
  <Application>Microsoft Office PowerPoint</Application>
  <PresentationFormat>Custom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B Nazanin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ASUS</dc:creator>
  <cp:keywords/>
  <dc:description>generated using python-pptx</dc:description>
  <cp:lastModifiedBy>ASUS</cp:lastModifiedBy>
  <cp:revision>5</cp:revision>
  <dcterms:created xsi:type="dcterms:W3CDTF">2013-01-27T09:14:16Z</dcterms:created>
  <dcterms:modified xsi:type="dcterms:W3CDTF">2026-07-06T14:29:48Z</dcterms:modified>
  <cp:category/>
</cp:coreProperties>
</file>