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MasterView">
  <p:normalViewPr horzBarState="maximized">
    <p:restoredLeft sz="15014" autoAdjust="0"/>
    <p:restoredTop sz="94660"/>
  </p:normalViewPr>
  <p:slideViewPr>
    <p:cSldViewPr snapToGrid="0">
      <p:cViewPr varScale="1">
        <p:scale>
          <a:sx n="78" d="100"/>
          <a:sy n="78" d="100"/>
        </p:scale>
        <p:origin x="64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115D3-C2A4-4CE4-A28A-95253C82ACE3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E2C5A-C3E1-481A-A0EE-4D075D950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18122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115D3-C2A4-4CE4-A28A-95253C82ACE3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E2C5A-C3E1-481A-A0EE-4D075D950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6695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115D3-C2A4-4CE4-A28A-95253C82ACE3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E2C5A-C3E1-481A-A0EE-4D075D950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94586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115D3-C2A4-4CE4-A28A-95253C82ACE3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E2C5A-C3E1-481A-A0EE-4D075D950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096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115D3-C2A4-4CE4-A28A-95253C82ACE3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E2C5A-C3E1-481A-A0EE-4D075D950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558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115D3-C2A4-4CE4-A28A-95253C82ACE3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E2C5A-C3E1-481A-A0EE-4D075D950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3502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115D3-C2A4-4CE4-A28A-95253C82ACE3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E2C5A-C3E1-481A-A0EE-4D075D950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10827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115D3-C2A4-4CE4-A28A-95253C82ACE3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E2C5A-C3E1-481A-A0EE-4D075D950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5501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115D3-C2A4-4CE4-A28A-95253C82ACE3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E2C5A-C3E1-481A-A0EE-4D075D950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312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1115D3-C2A4-4CE4-A28A-95253C82ACE3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6E2C5A-C3E1-481A-A0EE-4D075D950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49238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1115D3-C2A4-4CE4-A28A-95253C82ACE3}" type="datetimeFigureOut">
              <a:rPr lang="en-US" smtClean="0"/>
              <a:t>7/5/2026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6E2C5A-C3E1-481A-A0EE-4D075D950B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72265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4108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26923"/>
            <a:ext cx="12191999" cy="6842766"/>
          </a:xfr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050316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12099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</TotalTime>
  <Words>0</Words>
  <Application>Microsoft Office PowerPoint</Application>
  <PresentationFormat>Widescreen</PresentationFormat>
  <Paragraphs>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ASUS</dc:creator>
  <cp:lastModifiedBy>ASUS</cp:lastModifiedBy>
  <cp:revision>2</cp:revision>
  <dcterms:created xsi:type="dcterms:W3CDTF">2026-07-05T08:44:24Z</dcterms:created>
  <dcterms:modified xsi:type="dcterms:W3CDTF">2026-07-05T09:43:31Z</dcterms:modified>
</cp:coreProperties>
</file>